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2026-03FC-77A2-6413-D59899C39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8638A-B7C2-F1D8-EB51-FEF5B4544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283DA-3562-3EDC-A388-F8CBCB20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1C69E-862A-D426-AD4F-0F932E47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E59FF-63AC-45CE-CF0A-56DCA6D1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35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618A-2B1B-C73F-673E-E0ECEA11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828C5-F62F-5CD7-4E8E-D8BBE1025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D26F0-56F0-3C80-7D70-AFEC797B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84AB1-036A-2CAE-E6EC-EB86BB70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F8DB9-CDEC-CF69-809C-AF5552C6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30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780F0-8186-1725-7C9D-4F3B52ECC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2A668-5664-7854-AE88-ADC9A0DAA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1D938-94A9-C38A-5D37-CD98B78CF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1433-4511-0331-6817-0F92C217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0BF93-DF59-7FCA-7CD6-C6F61FDF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19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8AF7-065E-6C81-A537-6966A96D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7E1B3-A228-5EDC-0A09-EE47E901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859A8-0DB5-E9CA-8D1F-6A86891D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9DE01-5105-BF89-F8D9-CBB73F08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B0A27-C9B8-57ED-1726-74066076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D195-EF6E-4D18-E134-5416ACE4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E08E2-DD85-B4ED-ECBF-1125DAD08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1A7CC-3E86-9B2A-1C8B-826FD6CD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21A6B-F00C-2C62-4335-C0369573A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68630-A8FF-0655-0847-C3521C39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01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09E2-156A-08CE-73BD-DADECB30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C69F7-D18E-2677-E2CA-38483AE9C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581B2-BE3D-D000-6DD8-48A90B83A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BB85C-D0CB-9EB9-9FB2-8F59A80A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9FEFE-ED57-863E-7F83-5F6094D1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38DCA-9E94-BA46-A0BC-4B5791BD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01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F845-86AE-423C-9448-82A2BC0CD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897EC-4B6D-444E-AE84-CD5C3DC4A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23B28-20AE-6ECF-9773-893EB5585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6F23D-3877-94A2-63A1-4DD153378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7F931-C726-3792-9888-71CE22887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97305-0F6D-58B8-96E5-3075AC4E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FE4A9-424D-A1F3-42F1-F7D7AB8B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049A5-C475-4EDE-6965-CEE77854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11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E4362-5291-C8E1-2560-EAB0E9A9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0DED3-767C-1783-3707-187361FD6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0C9B8-5154-7BB3-C1D0-7D1660C5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717E3-1542-1E5F-B0EC-72B84E08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60757-C580-CE5F-BE4E-8C834104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D25B0-38DB-F12B-0395-BE9B30D6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480EB-1C85-9A18-9778-59523956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217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66EC-8D4F-ECA4-F331-D736CD94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42E32-49B3-E695-7AA3-C922F4A5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597B1-DE47-9760-6678-3A7D64221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890EF-ED9D-B307-5B9E-6903B4A4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3BF14-B9A3-327B-299B-BF6624B9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351B1-321F-7CA9-5993-516202F1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70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C926-514F-C768-0C42-47A356BE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7CA5E-B6C5-642F-A1F5-68C405D26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43801-2EB0-AF6A-C7E0-47843E370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B2E7A-7B1E-4318-F247-0D4E989DD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AF0E3-1C06-0A08-26DF-B4939E4E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74A94-43B2-54C6-4D8C-D50E368C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89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50C17-4F5E-E1E7-8DE2-429068D4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9BE1-C488-F440-37AB-E085CEB36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8D189-9396-75A6-C616-3EB3357DD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2215E-1911-4DD2-A8EA-0E093951DC3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AF747-32A1-07FA-C94C-210F85F0E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E732B-1CBB-0D93-638C-7EF245A52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6E9B0-2E9A-4A36-BC8C-255EE50E25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82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BE9EE-8A41-05D2-E45F-1CC6C5EC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Screen Recording 2025-07-05 103134">
            <a:hlinkClick r:id="" action="ppaction://media"/>
            <a:extLst>
              <a:ext uri="{FF2B5EF4-FFF2-40B4-BE49-F238E27FC236}">
                <a16:creationId xmlns:a16="http://schemas.microsoft.com/office/drawing/2014/main" id="{FD24299F-C094-DB7A-AE11-3E8DAA758E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500" y="82194"/>
            <a:ext cx="11691990" cy="6585734"/>
          </a:xfrm>
        </p:spPr>
      </p:pic>
    </p:spTree>
    <p:extLst>
      <p:ext uri="{BB962C8B-B14F-4D97-AF65-F5344CB8AC3E}">
        <p14:creationId xmlns:p14="http://schemas.microsoft.com/office/powerpoint/2010/main" val="417930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Hemanth Reddy Myla</dc:creator>
  <cp:lastModifiedBy>Hemanth Reddy Myla</cp:lastModifiedBy>
  <cp:revision>1</cp:revision>
  <dcterms:created xsi:type="dcterms:W3CDTF">2025-07-14T04:09:00Z</dcterms:created>
  <dcterms:modified xsi:type="dcterms:W3CDTF">2025-07-14T04:09:24Z</dcterms:modified>
</cp:coreProperties>
</file>